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1" r:id="rId3"/>
    <p:sldId id="259" r:id="rId4"/>
    <p:sldId id="260" r:id="rId5"/>
    <p:sldId id="263" r:id="rId6"/>
    <p:sldId id="262" r:id="rId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tudent" initials="S" lastIdx="2" clrIdx="0">
    <p:extLst>
      <p:ext uri="{19B8F6BF-5375-455C-9EA6-DF929625EA0E}">
        <p15:presenceInfo xmlns:p15="http://schemas.microsoft.com/office/powerpoint/2012/main" userId="Student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510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38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4BFC197-0803-BBBA-FF6B-C9FC8F9DED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3E7F196-EFA5-5F60-C703-AD522F85CB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DD23E5E-B1C9-9A74-CD7D-C5ACD0E7DF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5CE57-EF75-4294-A54D-5EFEDFCA222D}" type="datetimeFigureOut">
              <a:rPr lang="ru-RU" smtClean="0"/>
              <a:t>14.04.2022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083C6B8-C4DF-68F6-9C89-A42590679B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9A0712C-625C-789A-AAF3-69E314DB77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C6DA51-DE01-48A0-A972-4DEC958843F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934815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515743C-FD6B-8131-C04A-CC5EDEA201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26C46BE8-98BE-D4CA-EFBD-A8015A466B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2018412-A5DF-0BA9-A32D-2CFA86B4C9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5CE57-EF75-4294-A54D-5EFEDFCA222D}" type="datetimeFigureOut">
              <a:rPr lang="ru-RU" smtClean="0"/>
              <a:t>14.04.2022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DD9EBD3-70E9-D62A-373E-035CCB8995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94741E-84A3-E5E3-57D1-AB32F401FD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C6DA51-DE01-48A0-A972-4DEC958843F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765809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7F2A12D5-1306-E94E-95C2-861806294B9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D32BB917-33B4-B80B-9B04-1F76758D26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14E6F02-E41B-C063-34BA-A93F20C62A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5CE57-EF75-4294-A54D-5EFEDFCA222D}" type="datetimeFigureOut">
              <a:rPr lang="ru-RU" smtClean="0"/>
              <a:t>14.04.2022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33067DF-533A-3784-DA68-52C9FA14B0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52B95FF-D771-F4B8-D8C3-6C5E0FDF8B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C6DA51-DE01-48A0-A972-4DEC958843F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01298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65BB88E-0AFF-939E-5CD1-3317DF25AD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1B56385-8A6F-10C3-0D1E-D052F7D860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3ED535D-468F-83C0-55A3-A61515B32D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5CE57-EF75-4294-A54D-5EFEDFCA222D}" type="datetimeFigureOut">
              <a:rPr lang="ru-RU" smtClean="0"/>
              <a:t>14.04.2022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BEB9E77-6439-7751-BCA1-54B461823E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DD48433-05CE-1AFD-1ADF-22EB3691B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C6DA51-DE01-48A0-A972-4DEC958843F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947909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1D02ACD-0C8B-DE80-C4F6-C12D81E734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2654FB4-C682-4E7B-227E-0BDB29B424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9A062F3-CD9C-7130-D56F-8C1C159B92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5CE57-EF75-4294-A54D-5EFEDFCA222D}" type="datetimeFigureOut">
              <a:rPr lang="ru-RU" smtClean="0"/>
              <a:t>14.04.2022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BF893DE-0ACD-28A7-9994-056BF05913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5D8E9AA-2416-0A08-E35E-A0F46CC53F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C6DA51-DE01-48A0-A972-4DEC958843F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856376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0247C04-7CCD-4D9C-B610-EEC16B2E4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176B17F-F106-8D45-AB8E-079F13CA7AD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E2D6559D-40B5-B4DA-C070-DB532EB8A6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C9A8477-7EF2-CC25-3614-B95EE814DF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5CE57-EF75-4294-A54D-5EFEDFCA222D}" type="datetimeFigureOut">
              <a:rPr lang="ru-RU" smtClean="0"/>
              <a:t>14.04.2022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269C828-0550-C02C-516A-2C8040FC9D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5397927-625A-D8A0-E255-FBB7EA1EE0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C6DA51-DE01-48A0-A972-4DEC958843F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997646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9B54ECC-8FFF-F43F-394F-7BFC1417DB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7743016-4B8F-39F1-8133-A2C71FE85E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75737318-44F6-773D-549F-A3AAE2AA60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B3FC81C4-1562-7841-2FB4-D8D97B9B5D3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5FFE8B54-478D-DE69-389D-A09F8C11E5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59359359-A6CC-7150-7330-BB8312D450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5CE57-EF75-4294-A54D-5EFEDFCA222D}" type="datetimeFigureOut">
              <a:rPr lang="ru-RU" smtClean="0"/>
              <a:t>14.04.2022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D2A4AF55-1B61-B747-7A68-EC015A1DE1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A1F6E9A9-8EB4-3316-E98E-00318A4B6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C6DA51-DE01-48A0-A972-4DEC958843F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170196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F3645CC-6552-B3D9-3191-458084A22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96D5B0C7-63D3-25E0-8C60-6011D9BF6A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5CE57-EF75-4294-A54D-5EFEDFCA222D}" type="datetimeFigureOut">
              <a:rPr lang="ru-RU" smtClean="0"/>
              <a:t>14.04.2022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F0E3FAFF-A528-8371-3675-61365D63DA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BE1AF9E-389B-79A7-0068-7CB27D1004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C6DA51-DE01-48A0-A972-4DEC958843F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526579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BCC7E721-03F6-A733-D9C5-736D9AEAAF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5CE57-EF75-4294-A54D-5EFEDFCA222D}" type="datetimeFigureOut">
              <a:rPr lang="ru-RU" smtClean="0"/>
              <a:t>14.04.2022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5E097AFC-FE8D-5389-293A-8275BC2BC1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7DD2CCC-7787-3A58-2D61-4FF89A7689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C6DA51-DE01-48A0-A972-4DEC958843F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816543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62EE3A6-D6AC-F72D-F6ED-41342DF79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23C5854-AD8D-5543-6927-1B23C08143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9DCF622-5D19-8195-9DE3-5ABA09C31F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74D967A-3816-3D59-1186-64C7458B96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5CE57-EF75-4294-A54D-5EFEDFCA222D}" type="datetimeFigureOut">
              <a:rPr lang="ru-RU" smtClean="0"/>
              <a:t>14.04.2022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ADED900-50D6-7BCE-66A4-B194428DC9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71AC70B-B3BE-0687-EF5E-1FFC526342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C6DA51-DE01-48A0-A972-4DEC958843F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654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5FCA4DA-5D08-D387-59DB-E1860780B6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15E48A31-E5A8-A6A1-4F92-A93BBCF1ADF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C036C56-45B3-F2E8-2C69-A5BBE6192D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AC0D1EA-291B-12C0-05E4-97EE4AE1DE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5CE57-EF75-4294-A54D-5EFEDFCA222D}" type="datetimeFigureOut">
              <a:rPr lang="ru-RU" smtClean="0"/>
              <a:t>14.04.2022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217A00D-5BDB-7667-732D-812E0B5D5B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4A34ADC-A5A9-6C1B-30EB-6E41E3ED2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C6DA51-DE01-48A0-A972-4DEC958843F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86041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8059CC8-C5EA-6313-4797-5382AB700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252724E-83AF-D950-5FB0-9A8736D01F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0B44E49-3938-B054-3F43-CEDC4795A8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75CE57-EF75-4294-A54D-5EFEDFCA222D}" type="datetimeFigureOut">
              <a:rPr lang="ru-RU" smtClean="0"/>
              <a:t>14.04.2022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D21CB67-668B-0E92-CD02-D858DABA8A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DEFB07B-ECDC-2949-4D91-B9A7E1D326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C6DA51-DE01-48A0-A972-4DEC958843F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718622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images8.alphacoders.com/102/1022627.jpg">
            <a:extLst>
              <a:ext uri="{FF2B5EF4-FFF2-40B4-BE49-F238E27FC236}">
                <a16:creationId xmlns:a16="http://schemas.microsoft.com/office/drawing/2014/main" id="{B3B8932F-45DE-43D5-8B50-7AA448E68B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E664FD6-DCDA-C968-AD88-597686290C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28212"/>
            <a:ext cx="12035242" cy="757645"/>
          </a:xfrm>
        </p:spPr>
        <p:txBody>
          <a:bodyPr>
            <a:normAutofit fontScale="90000"/>
          </a:bodyPr>
          <a:lstStyle/>
          <a:p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Чат-бот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“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Московское образование</a:t>
            </a:r>
            <a:r>
              <a:rPr lang="en-US" dirty="0"/>
              <a:t>”.</a:t>
            </a:r>
            <a:endParaRPr lang="ru-RU" dirty="0"/>
          </a:p>
        </p:txBody>
      </p:sp>
      <p:sp>
        <p:nvSpPr>
          <p:cNvPr id="10" name="Подзаголовок 9">
            <a:extLst>
              <a:ext uri="{FF2B5EF4-FFF2-40B4-BE49-F238E27FC236}">
                <a16:creationId xmlns:a16="http://schemas.microsoft.com/office/drawing/2014/main" id="{43519CBF-9776-0216-6600-EC58E7CEBF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2975139" y="5388925"/>
            <a:ext cx="8554340" cy="1469075"/>
          </a:xfrm>
        </p:spPr>
        <p:txBody>
          <a:bodyPr>
            <a:normAutofit/>
          </a:bodyPr>
          <a:lstStyle/>
          <a:p>
            <a:r>
              <a:rPr lang="ru-RU" sz="1600" dirty="0"/>
              <a:t>Рогов Никита</a:t>
            </a:r>
          </a:p>
          <a:p>
            <a:r>
              <a:rPr lang="ru-RU" sz="1600" dirty="0"/>
              <a:t>Полчанинов  Михаил</a:t>
            </a:r>
          </a:p>
          <a:p>
            <a:r>
              <a:rPr lang="ru-RU" sz="1600" dirty="0"/>
              <a:t>Семёнов Степан</a:t>
            </a:r>
          </a:p>
          <a:p>
            <a:r>
              <a:rPr lang="ru-RU" sz="1600" dirty="0"/>
              <a:t>Моисеенко Владимир</a:t>
            </a:r>
          </a:p>
        </p:txBody>
      </p:sp>
      <p:pic>
        <p:nvPicPr>
          <p:cNvPr id="1030" name="Picture 6" descr="https://static.tildacdn.com/tild3134-6130-4630-a465-396432363262/telegram-logo.png">
            <a:extLst>
              <a:ext uri="{FF2B5EF4-FFF2-40B4-BE49-F238E27FC236}">
                <a16:creationId xmlns:a16="http://schemas.microsoft.com/office/drawing/2014/main" id="{0174DA8C-927C-499D-9D5F-063CAE81F1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9657" y="1776666"/>
            <a:ext cx="3297964" cy="2799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06741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9318A5B-C302-479C-A2D3-D00D82DD69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925111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ECCB0F8-F9FD-45D4-BF3C-F1D9F0F9C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pPr algn="ctr"/>
            <a:r>
              <a:rPr lang="ru-RU" b="1" dirty="0"/>
              <a:t>Актуальность.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F786D7F-3DE3-42D9-86D6-50A626F094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617" y="1780506"/>
            <a:ext cx="5419288" cy="5099486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Часто школьники не могут выбрать образовательные учреждения по своим навыкам.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0DC233-FAE0-4328-BC68-42BAB89C0D72}"/>
              </a:ext>
            </a:extLst>
          </p:cNvPr>
          <p:cNvSpPr txBox="1"/>
          <p:nvPr/>
        </p:nvSpPr>
        <p:spPr>
          <a:xfrm>
            <a:off x="6459523" y="1825625"/>
            <a:ext cx="573247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Если не исправить эту проблему школьники не смогут учиться достойно, это негативно скажется в дальнейшей жизни. </a:t>
            </a:r>
          </a:p>
        </p:txBody>
      </p:sp>
    </p:spTree>
    <p:extLst>
      <p:ext uri="{BB962C8B-B14F-4D97-AF65-F5344CB8AC3E}">
        <p14:creationId xmlns:p14="http://schemas.microsoft.com/office/powerpoint/2010/main" val="12706411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3459EC6C-A7BD-455D-8663-E120B94AA0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925111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B68649A-7A8A-46FA-8CFB-F20663D330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pPr algn="ctr"/>
            <a:r>
              <a:rPr lang="ru-RU" b="1" dirty="0"/>
              <a:t>Цели и задачи.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61ADA19-C5F5-4C71-9FDC-14426FFFFAFC}"/>
              </a:ext>
            </a:extLst>
          </p:cNvPr>
          <p:cNvSpPr>
            <a:spLocks noGrp="1"/>
          </p:cNvSpPr>
          <p:nvPr>
            <p:ph idx="1"/>
          </p:nvPr>
        </p:nvSpPr>
        <p:spPr>
          <a:xfrm flipH="1">
            <a:off x="218113" y="2055303"/>
            <a:ext cx="7298423" cy="486980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Мы напишем чат-бота, который будет выводить определённое количество лучших институтов и колледжей с их названием, адресом и фотографией учебного заведения, а также почтой по которой можно узнать дополнительную информацию.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84A0B3F-1B1B-4D46-9A4D-CD4F1EA5DB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2326" t="4180" r="1"/>
          <a:stretch/>
        </p:blipFill>
        <p:spPr>
          <a:xfrm>
            <a:off x="8447714" y="553673"/>
            <a:ext cx="2852257" cy="5935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532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catherineasquithgallery.com/uploads/posts/2021-02/1614374142_18-p-fon-tekhnologii-svetlii-25.png">
            <a:extLst>
              <a:ext uri="{FF2B5EF4-FFF2-40B4-BE49-F238E27FC236}">
                <a16:creationId xmlns:a16="http://schemas.microsoft.com/office/drawing/2014/main" id="{D2EC8DC0-8B29-4EC5-BB0A-48CE7399A2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-2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AA494EC-0116-4586-A26A-3444D713D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8255"/>
            <a:ext cx="12191999" cy="1325563"/>
          </a:xfrm>
        </p:spPr>
        <p:txBody>
          <a:bodyPr/>
          <a:lstStyle/>
          <a:p>
            <a:pPr algn="ctr"/>
            <a:r>
              <a:rPr lang="ru-RU" b="1" dirty="0"/>
              <a:t>Создание чат-бота.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9E8C74F-1CDE-4A5B-9650-568581A278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8246" y="1979802"/>
            <a:ext cx="5673752" cy="485994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Telegram </a:t>
            </a:r>
            <a:r>
              <a:rPr lang="ru-RU" dirty="0"/>
              <a:t>используется во всех странах мира. Чат-бот удобен, потому что для его работы не нужно скачивать дополнительных приложений. Чат-бот написан на </a:t>
            </a:r>
            <a:r>
              <a:rPr lang="en-US" dirty="0"/>
              <a:t>Python</a:t>
            </a:r>
            <a:r>
              <a:rPr lang="ru-RU" dirty="0"/>
              <a:t>, потому что это универсальный язык.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F271592-C2BD-4DC4-AEC9-1A58921B6E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864" y="1770077"/>
            <a:ext cx="6148894" cy="3458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10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s://s3.dtln.ru/unti-prod-people/file/project/flo0kf6cy8.jpg">
            <a:extLst>
              <a:ext uri="{FF2B5EF4-FFF2-40B4-BE49-F238E27FC236}">
                <a16:creationId xmlns:a16="http://schemas.microsoft.com/office/drawing/2014/main" id="{E39055BB-78D7-40E0-8BFB-BD34C670CD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1044752-43E6-4DCA-BB7A-324F44AAF6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"/>
            <a:ext cx="12191999" cy="1690688"/>
          </a:xfrm>
        </p:spPr>
        <p:txBody>
          <a:bodyPr/>
          <a:lstStyle/>
          <a:p>
            <a:pPr algn="ctr"/>
            <a:r>
              <a:rPr lang="ru-RU" b="1" dirty="0"/>
              <a:t>Будущие доработки.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26D6D0A-87AF-4EE6-92FE-036C3D76DE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9116" y="1825625"/>
            <a:ext cx="11822884" cy="5032374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В будущем мы увеличим количество образовательных учреждений о которых можно будет узнать всю информацию. Также мы введем эту программу для других городов.</a:t>
            </a:r>
          </a:p>
        </p:txBody>
      </p:sp>
    </p:spTree>
    <p:extLst>
      <p:ext uri="{BB962C8B-B14F-4D97-AF65-F5344CB8AC3E}">
        <p14:creationId xmlns:p14="http://schemas.microsoft.com/office/powerpoint/2010/main" val="817852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s://blogger.googleusercontent.com/img/a/AVvXsEiQaT1Ip6xfeCeTtTBIYeogmVFF_eWpEHGkpLbVYNUXoaM1bOApUzHDWTImXnUatxviH6n7m2IuQE6P6NwmMmsGRQbbGBb2UgklqUvkNAxQru6MvJJnmOSpQiz7L-4eZy-xZwus2yMrq1hakq6faOYHC6X06LCsXcGBD5v0gQl92UyCBZmyCBP4GZE_=w0">
            <a:extLst>
              <a:ext uri="{FF2B5EF4-FFF2-40B4-BE49-F238E27FC236}">
                <a16:creationId xmlns:a16="http://schemas.microsoft.com/office/drawing/2014/main" id="{5F3CB4C0-5B8D-43C5-9CE7-CA379967B4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8484DFF-D935-453A-85D7-7027673FC1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690688"/>
          </a:xfrm>
        </p:spPr>
        <p:txBody>
          <a:bodyPr/>
          <a:lstStyle/>
          <a:p>
            <a:pPr algn="ctr"/>
            <a:r>
              <a:rPr lang="ru-RU" b="1" dirty="0"/>
              <a:t>Спасибо за внимание.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FEF73E4-7939-441D-BE12-4D98DA6B1D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690689"/>
            <a:ext cx="12191998" cy="5167310"/>
          </a:xfr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45478123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356</TotalTime>
  <Words>147</Words>
  <Application>Microsoft Office PowerPoint</Application>
  <PresentationFormat>Широкоэкранный</PresentationFormat>
  <Paragraphs>15</Paragraphs>
  <Slides>6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Тема Office</vt:lpstr>
      <vt:lpstr>Чат-бот “Московское образование”.</vt:lpstr>
      <vt:lpstr>Актуальность.</vt:lpstr>
      <vt:lpstr>Цели и задачи.</vt:lpstr>
      <vt:lpstr>Создание чат-бота.</vt:lpstr>
      <vt:lpstr>Будущие доработки.</vt:lpstr>
      <vt:lpstr>Спасибо за внимание.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Чат-бот “Московское образование”</dc:title>
  <dc:creator>STEPA SEM</dc:creator>
  <cp:lastModifiedBy>Student</cp:lastModifiedBy>
  <cp:revision>36</cp:revision>
  <dcterms:created xsi:type="dcterms:W3CDTF">2022-04-14T07:45:24Z</dcterms:created>
  <dcterms:modified xsi:type="dcterms:W3CDTF">2022-04-14T14:37:43Z</dcterms:modified>
</cp:coreProperties>
</file>